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378439-E8F0-4E9C-B1E8-27DED4E5A7F0}" type="datetimeFigureOut">
              <a:rPr lang="uk-UA" smtClean="0"/>
              <a:t>20.03.2025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1775EB3-FF05-42F2-A2C2-C00F2DD8E80C}" type="slidenum">
              <a:rPr lang="uk-UA" smtClean="0"/>
              <a:t>‹#›</a:t>
            </a:fld>
            <a:endParaRPr lang="uk-UA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389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8439-E8F0-4E9C-B1E8-27DED4E5A7F0}" type="datetimeFigureOut">
              <a:rPr lang="uk-UA" smtClean="0"/>
              <a:t>20.03.2025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5EB3-FF05-42F2-A2C2-C00F2DD8E8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6867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8439-E8F0-4E9C-B1E8-27DED4E5A7F0}" type="datetimeFigureOut">
              <a:rPr lang="uk-UA" smtClean="0"/>
              <a:t>20.03.2025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5EB3-FF05-42F2-A2C2-C00F2DD8E8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7574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8439-E8F0-4E9C-B1E8-27DED4E5A7F0}" type="datetimeFigureOut">
              <a:rPr lang="uk-UA" smtClean="0"/>
              <a:t>20.03.2025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5EB3-FF05-42F2-A2C2-C00F2DD8E8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1416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8439-E8F0-4E9C-B1E8-27DED4E5A7F0}" type="datetimeFigureOut">
              <a:rPr lang="uk-UA" smtClean="0"/>
              <a:t>20.03.2025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5EB3-FF05-42F2-A2C2-C00F2DD8E80C}" type="slidenum">
              <a:rPr lang="uk-UA" smtClean="0"/>
              <a:t>‹#›</a:t>
            </a:fld>
            <a:endParaRPr lang="uk-UA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817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8439-E8F0-4E9C-B1E8-27DED4E5A7F0}" type="datetimeFigureOut">
              <a:rPr lang="uk-UA" smtClean="0"/>
              <a:t>20.03.2025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5EB3-FF05-42F2-A2C2-C00F2DD8E8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6023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8439-E8F0-4E9C-B1E8-27DED4E5A7F0}" type="datetimeFigureOut">
              <a:rPr lang="uk-UA" smtClean="0"/>
              <a:t>20.03.2025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5EB3-FF05-42F2-A2C2-C00F2DD8E8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5658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8439-E8F0-4E9C-B1E8-27DED4E5A7F0}" type="datetimeFigureOut">
              <a:rPr lang="uk-UA" smtClean="0"/>
              <a:t>20.03.2025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5EB3-FF05-42F2-A2C2-C00F2DD8E8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3583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8439-E8F0-4E9C-B1E8-27DED4E5A7F0}" type="datetimeFigureOut">
              <a:rPr lang="uk-UA" smtClean="0"/>
              <a:t>20.03.2025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5EB3-FF05-42F2-A2C2-C00F2DD8E8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0487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8439-E8F0-4E9C-B1E8-27DED4E5A7F0}" type="datetimeFigureOut">
              <a:rPr lang="uk-UA" smtClean="0"/>
              <a:t>20.03.2025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5EB3-FF05-42F2-A2C2-C00F2DD8E8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3579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8439-E8F0-4E9C-B1E8-27DED4E5A7F0}" type="datetimeFigureOut">
              <a:rPr lang="uk-UA" smtClean="0"/>
              <a:t>20.03.2025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5EB3-FF05-42F2-A2C2-C00F2DD8E8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9245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72378439-E8F0-4E9C-B1E8-27DED4E5A7F0}" type="datetimeFigureOut">
              <a:rPr lang="uk-UA" smtClean="0"/>
              <a:t>20.03.2025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E1775EB3-FF05-42F2-A2C2-C00F2DD8E8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192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-847" t="11218" r="1016" b="16176"/>
          <a:stretch/>
        </p:blipFill>
        <p:spPr>
          <a:xfrm>
            <a:off x="6396430" y="2740007"/>
            <a:ext cx="3699865" cy="20181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72971" y="273037"/>
            <a:ext cx="58044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24 березня</a:t>
            </a:r>
          </a:p>
          <a:p>
            <a:pPr algn="ctr"/>
            <a:r>
              <a:rPr lang="uk-UA" sz="3600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Всесвітній день боротьби</a:t>
            </a:r>
          </a:p>
          <a:p>
            <a:pPr algn="ctr"/>
            <a:r>
              <a:rPr lang="uk-UA" sz="360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з</a:t>
            </a:r>
            <a:r>
              <a:rPr lang="uk-UA" sz="360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 </a:t>
            </a:r>
            <a:r>
              <a:rPr lang="uk-UA" sz="3600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туберкульозом</a:t>
            </a:r>
            <a:endParaRPr lang="uk-UA" sz="3600" dirty="0">
              <a:solidFill>
                <a:srgbClr val="FF000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1095" t="24488" r="-2760" b="4921"/>
          <a:stretch/>
        </p:blipFill>
        <p:spPr>
          <a:xfrm>
            <a:off x="353027" y="357808"/>
            <a:ext cx="3183192" cy="28848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3831" y="357808"/>
            <a:ext cx="2359533" cy="31460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13372" r="-1394"/>
          <a:stretch/>
        </p:blipFill>
        <p:spPr>
          <a:xfrm>
            <a:off x="411665" y="4124576"/>
            <a:ext cx="3949942" cy="25310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2987" y="2581361"/>
            <a:ext cx="2866283" cy="21497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-1" t="14554" r="-2852" b="10565"/>
          <a:stretch/>
        </p:blipFill>
        <p:spPr>
          <a:xfrm>
            <a:off x="8435890" y="4578264"/>
            <a:ext cx="3540262" cy="19331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l="3700" t="12565" r="1801" b="1924"/>
          <a:stretch/>
        </p:blipFill>
        <p:spPr>
          <a:xfrm>
            <a:off x="5348835" y="4578264"/>
            <a:ext cx="2848397" cy="193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17829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11</TotalTime>
  <Words>7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Corbel</vt:lpstr>
      <vt:lpstr>Franklin Gothic Heavy</vt:lpstr>
      <vt:lpstr>Базис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vento</dc:creator>
  <cp:lastModifiedBy>vento</cp:lastModifiedBy>
  <cp:revision>3</cp:revision>
  <dcterms:created xsi:type="dcterms:W3CDTF">2025-03-20T17:56:51Z</dcterms:created>
  <dcterms:modified xsi:type="dcterms:W3CDTF">2025-03-20T19:22:58Z</dcterms:modified>
</cp:coreProperties>
</file>